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3.xml"/><Relationship Id="rId2" Type="http://schemas.openxmlformats.org/officeDocument/2006/relationships/theme" Target="theme/them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1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27089" y="6984060"/>
            <a:ext cx="277177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81647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NC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program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Selectively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and/or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program.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NC</a:t>
            </a:r>
            <a:r>
              <a:rPr dirty="0" sz="1100" spc="-10">
                <a:latin typeface="Artifakt Element"/>
                <a:cs typeface="Artifakt Element"/>
              </a:rPr>
              <a:t> program.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8057" y="2936748"/>
            <a:ext cx="2132651" cy="137071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532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0860"/>
                <a:gridCol w="2987675"/>
              </a:tblGrid>
              <a:tr h="2266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47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Final.f3d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6255">
                <a:tc>
                  <a:txBody>
                    <a:bodyPr/>
                    <a:lstStyle/>
                    <a:p>
                      <a:pPr marL="295275" marR="1517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part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Fusion’s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Setup1.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7208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0333" y="3590544"/>
            <a:ext cx="1938650" cy="132334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1071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6265"/>
                <a:gridCol w="2922905"/>
              </a:tblGrid>
              <a:tr h="211963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87550">
                <a:tc>
                  <a:txBody>
                    <a:bodyPr/>
                    <a:lstStyle/>
                    <a:p>
                      <a:pPr marL="295275" marR="6667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overwrite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imported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2793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442715"/>
            <a:ext cx="2777489" cy="151815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053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11170"/>
                <a:gridCol w="3048000"/>
              </a:tblGrid>
              <a:tr h="1581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7178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converted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language.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72565">
                <a:tc>
                  <a:txBody>
                    <a:bodyPr/>
                    <a:lstStyle/>
                    <a:p>
                      <a:pPr marL="295275" marR="31813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drop-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list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correct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Search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8816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2904782"/>
            <a:ext cx="2855722" cy="10089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710" cy="24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35580"/>
                <a:gridCol w="3249295"/>
              </a:tblGrid>
              <a:tr h="24688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column.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5318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687" cy="21896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597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2585"/>
                <a:gridCol w="3157219"/>
              </a:tblGrid>
              <a:tr h="27806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filter,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Vendor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drop-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9163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Filter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6735">
                <a:tc>
                  <a:txBody>
                    <a:bodyPr/>
                    <a:lstStyle/>
                    <a:p>
                      <a:pPr marL="295275" marR="504825" indent="-228600">
                        <a:lnSpc>
                          <a:spcPct val="1264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573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post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610" cy="21896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104894"/>
            <a:ext cx="2891789" cy="134429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1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220"/>
                <a:gridCol w="3041014"/>
              </a:tblGrid>
              <a:tr h="1428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10.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564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posts’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Posts.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posts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363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Stand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NC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program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341" cy="8370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752382"/>
            <a:ext cx="2891789" cy="117598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36820" y="4709667"/>
            <a:ext cx="2836545" cy="970915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37261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235"/>
                <a:gridCol w="2973705"/>
              </a:tblGrid>
              <a:tr h="372617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properties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column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9652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capabilities.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example,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determine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chip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transport,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whether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cycled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startup,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whether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during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tapping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48069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properties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814" cy="342773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723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1635"/>
                <a:gridCol w="3022600"/>
              </a:tblGrid>
              <a:tr h="303720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699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individual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Face1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suppressed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left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suppressed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appear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even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though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4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you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include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295275" marR="1219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added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folder.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1699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737" cy="2284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41602" y="4360164"/>
            <a:ext cx="2132651" cy="1370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NC</a:t>
            </a:r>
            <a:r>
              <a:rPr dirty="0" spc="-5"/>
              <a:t> </a:t>
            </a:r>
            <a:r>
              <a:rPr dirty="0"/>
              <a:t>program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135E5CE7-6650-4ABD-87C2-3305A8C89303}"/>
</file>

<file path=customXml/itemProps2.xml><?xml version="1.0" encoding="utf-8"?>
<ds:datastoreItem xmlns:ds="http://schemas.openxmlformats.org/officeDocument/2006/customXml" ds:itemID="{F8D35648-A801-4787-A200-F53B8BADAD45}"/>
</file>

<file path=customXml/itemProps3.xml><?xml version="1.0" encoding="utf-8"?>
<ds:datastoreItem xmlns:ds="http://schemas.openxmlformats.org/officeDocument/2006/customXml" ds:itemID="{4D373125-7125-408F-A098-3A68847BA62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2025-06-13T01:02:56Z</dcterms:created>
  <dcterms:modified xsi:type="dcterms:W3CDTF">2025-06-13T01:02:56Z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